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1" r:id="rId7"/>
    <p:sldId id="262" r:id="rId8"/>
    <p:sldId id="260" r:id="rId9"/>
    <p:sldId id="272" r:id="rId10"/>
    <p:sldId id="266" r:id="rId11"/>
    <p:sldId id="268" r:id="rId12"/>
    <p:sldId id="269" r:id="rId13"/>
    <p:sldId id="270" r:id="rId14"/>
    <p:sldId id="271" r:id="rId15"/>
    <p:sldId id="263" r:id="rId16"/>
    <p:sldId id="264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44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58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555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641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335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63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831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063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60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22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990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3EF12-A5D7-4349-8371-34C7859B9344}" type="datetimeFigureOut">
              <a:rPr lang="ru-RU" smtClean="0"/>
              <a:t>17.02.2017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E2AB4-3035-42E9-B286-0A45748C8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106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548680"/>
            <a:ext cx="734481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</a:rPr>
              <a:t>УРОК МУЖЕСТВА </a:t>
            </a:r>
            <a:endParaRPr lang="ru-RU" sz="60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7200" b="1" dirty="0" smtClean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ru-RU" sz="7200" b="1" dirty="0" smtClean="0">
                <a:solidFill>
                  <a:schemeClr val="tx2">
                    <a:lumMod val="50000"/>
                  </a:schemeClr>
                </a:solidFill>
              </a:rPr>
              <a:t>ГОРЯЧЕЕ СЕРДЦЕ»</a:t>
            </a:r>
            <a:endParaRPr lang="ru-RU" sz="7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788" y="3713666"/>
            <a:ext cx="3130359" cy="31443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48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" y="0"/>
            <a:ext cx="9112246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8" t="5054" r="12251"/>
          <a:stretch/>
        </p:blipFill>
        <p:spPr bwMode="auto">
          <a:xfrm>
            <a:off x="523497" y="332656"/>
            <a:ext cx="4752528" cy="42717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61048"/>
            <a:ext cx="4158370" cy="27679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80112" y="548680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Нагрудный знак «Горячее сердце»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04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4595068" cy="5184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46588" y="332656"/>
            <a:ext cx="41899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Поступок Ярослава для его родных, друзей и одноклассников стал примером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человеколюбия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сострадания и отваги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11-летний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мальчик спас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годовалую девочку от верной смерти.</a:t>
            </a:r>
          </a:p>
        </p:txBody>
      </p:sp>
    </p:spTree>
    <p:extLst>
      <p:ext uri="{BB962C8B-B14F-4D97-AF65-F5344CB8AC3E}">
        <p14:creationId xmlns:p14="http://schemas.microsoft.com/office/powerpoint/2010/main" val="368951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6761"/>
          <a:stretch/>
        </p:blipFill>
        <p:spPr bwMode="auto">
          <a:xfrm>
            <a:off x="323528" y="478948"/>
            <a:ext cx="3865418" cy="5398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3968" y="478948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Я сразу же бросился в воду на помощь утопающему. Он своим барахтаньем едва меня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не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утопил, но я схватил его и поплыл с ним к берегу, – рассказывал потом Кирилл. –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Когда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я подплывал к берегу, у меня начало сводить судорогами ноги, но я все равно смог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вытащить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товарища из воды. На берегу оказалось, что Саша не дышит, и я сделал ему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искусственное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дыхание. Этому научила меня моя мама, с которой мы постоянно бываем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в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походах».</a:t>
            </a:r>
          </a:p>
        </p:txBody>
      </p:sp>
    </p:spTree>
    <p:extLst>
      <p:ext uri="{BB962C8B-B14F-4D97-AF65-F5344CB8AC3E}">
        <p14:creationId xmlns:p14="http://schemas.microsoft.com/office/powerpoint/2010/main" val="135843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84" r="8435"/>
          <a:stretch/>
        </p:blipFill>
        <p:spPr bwMode="auto">
          <a:xfrm>
            <a:off x="5220072" y="309673"/>
            <a:ext cx="357447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284381"/>
            <a:ext cx="47525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Вспыхнувший на ходу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ПАЗик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затормозил посреди оживленной улицы. И хотя пожарные появились быстро, не позднее, чем через семь минут, к их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приезду тушить уже было нечего, и в автобусе никого не оставалось. Пострадал лишь водитель, который получил ожоги лица, да у Олега немного были подпалены волосы.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89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t="6296" r="4207"/>
          <a:stretch/>
        </p:blipFill>
        <p:spPr bwMode="auto">
          <a:xfrm>
            <a:off x="179512" y="116632"/>
            <a:ext cx="7744691" cy="461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0863" y="4731919"/>
            <a:ext cx="85540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«Когда мы пришли, то в воде уже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плескались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трое мальчишек лет по 12, наверное, – вспоминает Настя. – Они над нами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сначала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подшутить решили: изобразили, что тонут. Но на их розыгрыш мы не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отреагировали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, потому что поняли, что они просто балуются». Однако вскоре неудачная шутка стала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страшной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правдой: мальчишки, которые до этого плюхались в Оби и плавали наперегонки,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действительно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начали тонуть. </a:t>
            </a:r>
          </a:p>
        </p:txBody>
      </p:sp>
    </p:spTree>
    <p:extLst>
      <p:ext uri="{BB962C8B-B14F-4D97-AF65-F5344CB8AC3E}">
        <p14:creationId xmlns:p14="http://schemas.microsoft.com/office/powerpoint/2010/main" val="404844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4" r="11868"/>
          <a:stretch/>
        </p:blipFill>
        <p:spPr bwMode="auto">
          <a:xfrm>
            <a:off x="184742" y="188640"/>
            <a:ext cx="4508617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56123" y="548680"/>
            <a:ext cx="455612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Все изменилось за один день. Точнее, за несколько минут. Егор с одноклассником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переходил дорогу, когда вдруг машина с пьяным водителем за рулем летела навстречу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Егор крикнул другу: «Берегись!» и резко оттолкнул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товарища от летящей машины. Но сам избежать столкновения не сумел. Веселый, жизнерадостный мальчик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стал инвалидом.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4742" y="4883481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Одиннадцатилетний Егор Давыдов спас товарища, жертвуя собой. Это настоящий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подвиг маленького, но сильного и смелого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142713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219" y="-30235"/>
            <a:ext cx="924716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4" r="9315"/>
          <a:stretch/>
        </p:blipFill>
        <p:spPr bwMode="auto">
          <a:xfrm>
            <a:off x="5580112" y="188640"/>
            <a:ext cx="3449782" cy="50482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561662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Тимуровец нашего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времени</a:t>
            </a:r>
          </a:p>
          <a:p>
            <a:endParaRPr lang="ru-RU" sz="3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Восьмилетний Даниил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</a:rPr>
              <a:t>Бахарев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 вытащил из воды тонущего трехлетнего малыша, а потом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заявил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, что «ничего особенного в тот вечер не произошло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».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«Поступок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Даниила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по праву можно назвать героическим – не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каждый мальчик его возраста решится на такое. По статистике, в подобных случаях гибнут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оба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– как сам тонущий, так и тот, кто пытается спасти»</a:t>
            </a:r>
          </a:p>
        </p:txBody>
      </p:sp>
    </p:spTree>
    <p:extLst>
      <p:ext uri="{BB962C8B-B14F-4D97-AF65-F5344CB8AC3E}">
        <p14:creationId xmlns:p14="http://schemas.microsoft.com/office/powerpoint/2010/main" val="106640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60648"/>
            <a:ext cx="658015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266462"/>
            <a:ext cx="8280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Их действия  были быстрыми и слаженными. Да, страшновато делать что-то, когда знаешь, что рядом  опасность, что огонь непредсказуем, что в любую минуту может случиться непоправимое. 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Наконец, все закончилось: они вывели из дома женщину, вынесли ее имущество и, главное, те самые газовые баллоны. Тут и пожарная команда приехала, пожар удалось быстро потушить, люди не пострадали, дом можно будет восстановить.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34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3" r="20186"/>
          <a:stretch/>
        </p:blipFill>
        <p:spPr bwMode="auto">
          <a:xfrm>
            <a:off x="4788024" y="433278"/>
            <a:ext cx="4114800" cy="5299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378" y="77071"/>
            <a:ext cx="473346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Потом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Артём Лихачев признался, что тогда совсем не задумывался об опасности – было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некогда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. Он давно готовил себя к тому, чтобы не растеряться в подобной ситуации.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Увлекался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</a:rPr>
              <a:t>паркуром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, занимается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армейским пятиборьем.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Жильцы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пятиэтажки были впечатлены подвигом курсанта, который впоследствии был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награжден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медалью «За спасение погибавших», которая является его второй наградой,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а первой была медаль «За участие в военном параде в ознаменование 70-летия победы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в Великой Отечественной войне 1941–1945 гг.»</a:t>
            </a:r>
          </a:p>
        </p:txBody>
      </p:sp>
    </p:spTree>
    <p:extLst>
      <p:ext uri="{BB962C8B-B14F-4D97-AF65-F5344CB8AC3E}">
        <p14:creationId xmlns:p14="http://schemas.microsoft.com/office/powerpoint/2010/main" val="265286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1" r="11242"/>
          <a:stretch/>
        </p:blipFill>
        <p:spPr bwMode="auto">
          <a:xfrm>
            <a:off x="251519" y="245840"/>
            <a:ext cx="3740727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245840"/>
            <a:ext cx="5040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19 октября 2016 года в городе Борзя Забайкальского края на улице Журавлева загорелся жилой дом. Александр Мурзин проявил истинное мужество, благодаря которому была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спасена жизнь годовалой сестренки.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И хотя душевное потрясение Саши Мурзина улеглось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еще не скоро, он уже в 10 лет узнал цену спасенной жизни!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6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36" r="11026"/>
          <a:stretch/>
        </p:blipFill>
        <p:spPr bwMode="auto">
          <a:xfrm>
            <a:off x="251520" y="188640"/>
            <a:ext cx="382385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188640"/>
            <a:ext cx="505304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Двое школьников – 12-летний Никита Никонов и его сосед 9-летний Станислав Нагорный – возвращались из магазина. Стас шел немного впереди, Никита следом. Когда Стас </a:t>
            </a:r>
          </a:p>
          <a:p>
            <a:pPr algn="ctr"/>
            <a:r>
              <a:rPr lang="ru-RU" sz="2400" b="1" dirty="0" smtClean="0"/>
              <a:t>проходил мимо соседнего двора, неожиданно из калитки на него выскочил медведь! </a:t>
            </a:r>
          </a:p>
          <a:p>
            <a:pPr algn="ctr"/>
            <a:r>
              <a:rPr lang="ru-RU" sz="2400" b="1" dirty="0" smtClean="0"/>
              <a:t>Преодолев мгновенную оторопь, подросток схватил с земли большой камень и, страшно закричав, побежал к месту трагедии. </a:t>
            </a:r>
          </a:p>
          <a:p>
            <a:pPr algn="ctr"/>
            <a:r>
              <a:rPr lang="ru-RU" sz="2400" b="1" dirty="0" smtClean="0"/>
              <a:t>Оказавшись вплотную к медведю, Никита изо всех сил ударил зверя камнем по голове.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80405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9" r="11358"/>
          <a:stretch/>
        </p:blipFill>
        <p:spPr bwMode="auto">
          <a:xfrm>
            <a:off x="251520" y="188640"/>
            <a:ext cx="390484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84072" y="188640"/>
            <a:ext cx="478041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12-летний Даниил Пискунов, ученик шестого класса нижнетагильской школы № 50 с ноября 2014 года начал собирать средства в поддержку 16-летней Любы Максимовой. Он с друзьями ездил по отделениям банков и стоял со специальным ящиком, на котором была написана информация </a:t>
            </a: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Любе. Эту акцию он назвал «Бумеранг добра» – «Делай добро, и оно вернется к тебе». </a:t>
            </a: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люди откликнулись...». </a:t>
            </a: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результате тогда удалось собрать  500 000 рублей!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6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9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3" r="10553"/>
          <a:stretch/>
        </p:blipFill>
        <p:spPr bwMode="auto">
          <a:xfrm>
            <a:off x="179512" y="404664"/>
            <a:ext cx="3588327" cy="51885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67838" y="128781"/>
            <a:ext cx="512464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Помимо общеобразовательной школы подросток обучается сразу в двух музыкальных: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в одной – по классу синтезатора, в другой – по классу вокала. Он не только поет, но и сочиняет музыку. Сегодня Данил – лауреат многих конкурсов, в 2014–2015 годах он становился лауреатом 1-й степени 18 раз! В 2016 – почти столько же. Уже в январе 2017 года Данил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стал лауреатом 1-й степени в номинации «синтезатор» и обладателем Гран-при в номинации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«Юный композитор» на международном фестивале-конкурсе.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35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5" r="10430"/>
          <a:stretch/>
        </p:blipFill>
        <p:spPr bwMode="auto">
          <a:xfrm>
            <a:off x="395536" y="260648"/>
            <a:ext cx="4464496" cy="609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60032" y="404664"/>
            <a:ext cx="41764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Владиславу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</a:rPr>
              <a:t>Дубынину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была объявлена благодарность за мужественное и достойное поведение в нестандартной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ситуации. Школьник показал недетскую реакцию, а главное – проявил себя как человек,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не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равнодушный к чужой беде.</a:t>
            </a:r>
          </a:p>
        </p:txBody>
      </p:sp>
    </p:spTree>
    <p:extLst>
      <p:ext uri="{BB962C8B-B14F-4D97-AF65-F5344CB8AC3E}">
        <p14:creationId xmlns:p14="http://schemas.microsoft.com/office/powerpoint/2010/main" val="344116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59" y="0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6" t="5070" r="11973" b="5384"/>
          <a:stretch/>
        </p:blipFill>
        <p:spPr bwMode="auto">
          <a:xfrm>
            <a:off x="179512" y="188640"/>
            <a:ext cx="4061404" cy="498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54771" y="260648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Марьяну Забегаеву –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второклассницу– наградили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медалью «За спасение погибающих на водах». 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Зимой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2016 года эта храбрая девочка вытащила из полыньи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свою подругу Зарину Казакову. Самоотверженный поступок Марьяны, обычной школьницы-второклассницы, ее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мужество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и собранность в экстремальной ситуации вызывают глубокое уважение. </a:t>
            </a:r>
          </a:p>
        </p:txBody>
      </p:sp>
    </p:spTree>
    <p:extLst>
      <p:ext uri="{BB962C8B-B14F-4D97-AF65-F5344CB8AC3E}">
        <p14:creationId xmlns:p14="http://schemas.microsoft.com/office/powerpoint/2010/main" val="164542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43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" y="18225"/>
            <a:ext cx="9112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9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864</Words>
  <Application>Microsoft Office PowerPoint</Application>
  <PresentationFormat>Экран (4:3)</PresentationFormat>
  <Paragraphs>49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Ольга</cp:lastModifiedBy>
  <cp:revision>15</cp:revision>
  <dcterms:created xsi:type="dcterms:W3CDTF">2017-02-13T15:43:13Z</dcterms:created>
  <dcterms:modified xsi:type="dcterms:W3CDTF">2017-02-17T12:01:57Z</dcterms:modified>
</cp:coreProperties>
</file>